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2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03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2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92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611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3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15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9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4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06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5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EACF-BAB8-4720-903C-A7E40B658F20}" type="datetimeFigureOut">
              <a:rPr lang="es-CO" smtClean="0"/>
              <a:t>20/01/2024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CB63-88BF-4FD8-A7E6-E46D74A9A7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1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2F326A-B373-48F3-A8C4-40F62722610B}"/>
              </a:ext>
            </a:extLst>
          </p:cNvPr>
          <p:cNvSpPr txBox="1"/>
          <p:nvPr/>
        </p:nvSpPr>
        <p:spPr>
          <a:xfrm>
            <a:off x="4492487" y="2191147"/>
            <a:ext cx="7075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8000" dirty="0" smtClean="0">
                <a:solidFill>
                  <a:schemeClr val="accent1">
                    <a:lumMod val="75000"/>
                  </a:schemeClr>
                </a:solidFill>
              </a:rPr>
              <a:t>TÍTULO</a:t>
            </a:r>
            <a:endParaRPr lang="es-419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1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2F326A-B373-48F3-A8C4-40F62722610B}"/>
              </a:ext>
            </a:extLst>
          </p:cNvPr>
          <p:cNvSpPr txBox="1"/>
          <p:nvPr/>
        </p:nvSpPr>
        <p:spPr>
          <a:xfrm>
            <a:off x="1325218" y="879997"/>
            <a:ext cx="99623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dirty="0" smtClean="0">
                <a:solidFill>
                  <a:schemeClr val="accent1">
                    <a:lumMod val="75000"/>
                  </a:schemeClr>
                </a:solidFill>
              </a:rPr>
              <a:t>Contenido</a:t>
            </a:r>
          </a:p>
          <a:p>
            <a:r>
              <a:rPr lang="es-419" sz="3600" dirty="0" smtClean="0">
                <a:solidFill>
                  <a:schemeClr val="accent1">
                    <a:lumMod val="75000"/>
                  </a:schemeClr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419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2F326A-B373-48F3-A8C4-40F62722610B}"/>
              </a:ext>
            </a:extLst>
          </p:cNvPr>
          <p:cNvSpPr txBox="1"/>
          <p:nvPr/>
        </p:nvSpPr>
        <p:spPr>
          <a:xfrm>
            <a:off x="1325218" y="110556"/>
            <a:ext cx="7075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dirty="0" smtClean="0">
                <a:solidFill>
                  <a:schemeClr val="accent1">
                    <a:lumMod val="75000"/>
                  </a:schemeClr>
                </a:solidFill>
              </a:rPr>
              <a:t>TÍTULO INTERNO</a:t>
            </a:r>
            <a:endParaRPr lang="es-419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6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6" y="1021065"/>
            <a:ext cx="7304129" cy="48689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2F326A-B373-48F3-A8C4-40F62722610B}"/>
              </a:ext>
            </a:extLst>
          </p:cNvPr>
          <p:cNvSpPr txBox="1"/>
          <p:nvPr/>
        </p:nvSpPr>
        <p:spPr>
          <a:xfrm>
            <a:off x="1325218" y="110556"/>
            <a:ext cx="7075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dirty="0" smtClean="0">
                <a:solidFill>
                  <a:schemeClr val="accent1">
                    <a:lumMod val="75000"/>
                  </a:schemeClr>
                </a:solidFill>
              </a:rPr>
              <a:t>TÍTULO FOTO</a:t>
            </a:r>
            <a:endParaRPr lang="es-419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0C8A8C56AB324D49A0A6E16715A90819" ma:contentTypeVersion="1" ma:contentTypeDescription="Cargar una imagen." ma:contentTypeScope="" ma:versionID="184fdf84b3a7e02571dccaa8c0d17c77">
  <xsd:schema xmlns:xsd="http://www.w3.org/2001/XMLSchema" xmlns:xs="http://www.w3.org/2001/XMLSchema" xmlns:p="http://schemas.microsoft.com/office/2006/metadata/properties" xmlns:ns1="http://schemas.microsoft.com/sharepoint/v3" xmlns:ns2="C690B11D-D3D5-4255-8DEB-BCFECCF1D710" xmlns:ns3="http://schemas.microsoft.com/sharepoint/v3/fields" targetNamespace="http://schemas.microsoft.com/office/2006/metadata/properties" ma:root="true" ma:fieldsID="6a9031bc72f50d6fa01ffe4e3fd69068" ns1:_="" ns2:_="" ns3:_="">
    <xsd:import namespace="http://schemas.microsoft.com/sharepoint/v3"/>
    <xsd:import namespace="C690B11D-D3D5-4255-8DEB-BCFECCF1D71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0B11D-D3D5-4255-8DEB-BCFECCF1D71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690B11D-D3D5-4255-8DEB-BCFECCF1D710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969C010-BE82-4435-924F-65B633A781F6}"/>
</file>

<file path=customXml/itemProps2.xml><?xml version="1.0" encoding="utf-8"?>
<ds:datastoreItem xmlns:ds="http://schemas.openxmlformats.org/officeDocument/2006/customXml" ds:itemID="{5F24329A-6683-42B6-A099-85BF187DB689}"/>
</file>

<file path=customXml/itemProps3.xml><?xml version="1.0" encoding="utf-8"?>
<ds:datastoreItem xmlns:ds="http://schemas.openxmlformats.org/officeDocument/2006/customXml" ds:itemID="{3523E408-8C7F-46D4-A605-82A22A996D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GEORGEX PEREZ</dc:creator>
  <cp:keywords>Presentación de PowerPoint</cp:keywords>
  <dc:description/>
  <cp:lastModifiedBy>ariadne</cp:lastModifiedBy>
  <cp:revision>3</cp:revision>
  <dcterms:created xsi:type="dcterms:W3CDTF">2024-01-20T21:17:40Z</dcterms:created>
  <dcterms:modified xsi:type="dcterms:W3CDTF">2024-01-20T22:07:53Z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0x0101009148F5A04DDD49CBA7127AADA5FB792B00AADE34325A8B49CDA8BB4DB53328F214000C8A8C56AB324D49A0A6E16715A90819</vt:lpwstr>
  </property>
</Properties>
</file>